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0"/>
  </p:notesMasterIdLst>
  <p:handoutMasterIdLst>
    <p:handoutMasterId r:id="rId11"/>
  </p:handoutMasterIdLst>
  <p:sldIdLst>
    <p:sldId id="257" r:id="rId2"/>
    <p:sldId id="260" r:id="rId3"/>
    <p:sldId id="259" r:id="rId4"/>
    <p:sldId id="261" r:id="rId5"/>
    <p:sldId id="262" r:id="rId6"/>
    <p:sldId id="263" r:id="rId7"/>
    <p:sldId id="264" r:id="rId8"/>
    <p:sldId id="258" r:id="rId9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FDE3333-857A-4131-9EBA-B73C0C259FD7}" type="datetime1">
              <a:rPr lang="zh-CN" altLang="en-US" smtClean="0"/>
              <a:t>2025/3/20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CD12D00-6AAC-4A94-B2E5-A12E9C579B03}" type="datetime1">
              <a:rPr lang="zh-CN" altLang="en-US" smtClean="0"/>
              <a:t>2025/3/20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/>
              <a:t>单击此处编辑母版文本样式</a:t>
            </a:r>
            <a:endParaRPr lang="en-US"/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594A98-8FB4-4076-AE7B-5D3B1A2CBC70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E0F2F7-3EF1-4761-ABAF-2FA9DDE4F1A8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矩形​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63FC6D-277D-4D53-8EB6-E41026A24247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12" name="页脚占位符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4FFC25-0C05-49C8-B150-3CF6B89B5C55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1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C14310-5240-428A-850A-F7101D16AE5A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F85B13-09B0-4D01-A286-57280995F924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11FE78-D258-4188-9C5F-198CC4CE7F12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491C52-D618-41DD-80F2-22500A780186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EE3488-748A-4EA8-9571-9D5A1694FA0A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1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D7791703-7779-4492-8183-3F96B27D2540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D22F12-409A-40D9-8774-D34C978752A7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dirty="0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cn"/>
              <a:t>单击此处编辑母版文本样式</a:t>
            </a:r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400FF2F-BAC0-4F33-9E13-F8F6FA55A14D}" type="datetime1">
              <a:rPr lang="zh-CN" altLang="en-US" smtClean="0"/>
              <a:t>2025/3/20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矩形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长方形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矩形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1" kern="1200" cap="all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长方形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用</a:t>
            </a:r>
            <a:r>
              <a:rPr lang="en-US" altLang="zh-CN" dirty="0"/>
              <a:t>AI</a:t>
            </a:r>
            <a:r>
              <a:rPr lang="zh-CN" altLang="en-US" dirty="0"/>
              <a:t>添加前端网站交互的功能</a:t>
            </a:r>
            <a:endParaRPr lang="zh-cn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/>
              <a:t>李凯涛 </a:t>
            </a:r>
            <a:r>
              <a:rPr lang="en-US" altLang="zh-CN" dirty="0"/>
              <a:t>2023327100056</a:t>
            </a:r>
            <a:endParaRPr lang="zh-cn" dirty="0"/>
          </a:p>
        </p:txBody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长方形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图片 5" descr="徽标特写&#10;&#10;已自动生成说明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8CCD44-44E6-B477-3430-1E143B15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图中这四个还未添加交互功能，只是作为一种显示内容的区块</a:t>
            </a:r>
          </a:p>
        </p:txBody>
      </p:sp>
      <p:pic>
        <p:nvPicPr>
          <p:cNvPr id="6" name="内容占位符 5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5A920183-E4B6-5B57-6B26-1624431198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505" y="1890876"/>
            <a:ext cx="8646431" cy="4578105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6F32D5-653F-01E7-A463-9351CE4BA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24FFC25-0C05-49C8-B150-3CF6B89B5C55}" type="datetime1">
              <a:rPr lang="zh-CN" altLang="en-US" smtClean="0"/>
              <a:t>2025/3/20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994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2C4D99-3478-8E11-15BB-2F2021EA2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给</a:t>
            </a:r>
            <a:r>
              <a:rPr lang="en-US" altLang="zh-CN" dirty="0"/>
              <a:t>AI</a:t>
            </a:r>
            <a:r>
              <a:rPr lang="zh-CN" altLang="en-US" dirty="0"/>
              <a:t>提出要求，为这四部分添加按钮的功能；可以看到绿色框中的区块已经有浮动效果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019BAD-F16A-C863-4035-D55DF7DF6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3317B5-7E5B-FDC2-2705-AA9C63878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24FFC25-0C05-49C8-B150-3CF6B89B5C55}" type="datetime1">
              <a:rPr lang="zh-CN" altLang="en-US" smtClean="0"/>
              <a:t>2025/3/20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C850F7C-08B7-8FA2-D838-AF7D044D1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278" y="2339440"/>
            <a:ext cx="6623455" cy="350698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B70E131-C22F-F997-D1F0-B6880DA1B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06627"/>
            <a:ext cx="4990121" cy="426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35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C88300-4592-FF34-EBDF-453983145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为这四个区块添加按钮功能后，用户点击会产生新的页面。但这个页面是一片空白，我们需要给页面渲染些内容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DE6472-F2CB-B5EA-0D58-44C9AA77C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5338" y="2579354"/>
            <a:ext cx="4000139" cy="1522009"/>
          </a:xfrm>
        </p:spPr>
        <p:txBody>
          <a:bodyPr/>
          <a:lstStyle/>
          <a:p>
            <a:r>
              <a:rPr lang="zh-CN" altLang="en-US" dirty="0"/>
              <a:t>图中我给</a:t>
            </a:r>
            <a:r>
              <a:rPr lang="en-US" altLang="zh-CN" dirty="0"/>
              <a:t>AI</a:t>
            </a:r>
            <a:r>
              <a:rPr lang="zh-CN" altLang="en-US" dirty="0"/>
              <a:t>提出页面渲染的功能要求。</a:t>
            </a:r>
            <a:endParaRPr lang="en-US" altLang="zh-CN" dirty="0"/>
          </a:p>
          <a:p>
            <a:r>
              <a:rPr lang="zh-CN" altLang="en-US" dirty="0"/>
              <a:t>它为我们创建新的组件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8790AE-D0C7-3A1C-AAC6-77A9C6A4D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24FFC25-0C05-49C8-B150-3CF6B89B5C55}" type="datetime1">
              <a:rPr lang="zh-CN" altLang="en-US" smtClean="0"/>
              <a:t>2025/3/20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6D1EF2-9A0C-B670-59E7-59F180664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503" y="1960001"/>
            <a:ext cx="5236966" cy="397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815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040C3C-0A0B-B73E-D008-70A390CD4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实现的效果为下面视频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CE6E1E-57E1-9BF6-D447-F0F898347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24FFC25-0C05-49C8-B150-3CF6B89B5C55}" type="datetime1">
              <a:rPr lang="zh-CN" altLang="en-US" smtClean="0"/>
              <a:t>2025/3/20</a:t>
            </a:fld>
            <a:endParaRPr lang="en-US" dirty="0"/>
          </a:p>
        </p:txBody>
      </p:sp>
      <p:pic>
        <p:nvPicPr>
          <p:cNvPr id="10" name="屏幕录制 9">
            <a:hlinkClick r:id="" action="ppaction://media"/>
            <a:extLst>
              <a:ext uri="{FF2B5EF4-FFF2-40B4-BE49-F238E27FC236}">
                <a16:creationId xmlns:a16="http://schemas.microsoft.com/office/drawing/2014/main" id="{D1A3F0BE-19B9-3B89-EDFC-84E437C8F9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250" y="1975309"/>
            <a:ext cx="8674067" cy="4615280"/>
          </a:xfrm>
        </p:spPr>
      </p:pic>
    </p:spTree>
    <p:extLst>
      <p:ext uri="{BB962C8B-B14F-4D97-AF65-F5344CB8AC3E}">
        <p14:creationId xmlns:p14="http://schemas.microsoft.com/office/powerpoint/2010/main" val="3369224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715"/>
    </mc:Choice>
    <mc:Fallback>
      <p:transition spd="slow" advTm="74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5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B659DA-6E8B-0C85-9D2C-8FDF04065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为了让页面设计的效果更加丰富，我们可以先向</a:t>
            </a:r>
            <a:r>
              <a:rPr lang="en-US" altLang="zh-CN" dirty="0"/>
              <a:t>deep seek</a:t>
            </a:r>
            <a:r>
              <a:rPr lang="zh-CN" altLang="en-US" dirty="0"/>
              <a:t>输入我们的页面设计需求，然后再给</a:t>
            </a:r>
            <a:r>
              <a:rPr lang="en-US" altLang="zh-CN" dirty="0"/>
              <a:t>ai</a:t>
            </a:r>
            <a:r>
              <a:rPr lang="zh-CN" altLang="en-US" dirty="0"/>
              <a:t>实现功能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3F87EF-69D5-E75D-A074-8721897CE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45A692-2B82-9352-EAD6-AFA15CAA1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24FFC25-0C05-49C8-B150-3CF6B89B5C55}" type="datetime1">
              <a:rPr lang="zh-CN" altLang="en-US" smtClean="0"/>
              <a:t>2025/3/20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C473362-C4A8-36E9-7F5A-10810E0A2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1782145"/>
            <a:ext cx="4579042" cy="475861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8393C36-252F-14EC-E76D-BBDCF05D8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259" y="1890876"/>
            <a:ext cx="4942491" cy="483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782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75DDB4-E32C-9EC8-84DD-EA199F926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依靠</a:t>
            </a:r>
            <a:r>
              <a:rPr lang="en-US" altLang="zh-CN" dirty="0"/>
              <a:t>AI</a:t>
            </a:r>
            <a:r>
              <a:rPr lang="zh-CN" altLang="en-US" dirty="0"/>
              <a:t>我们初步完成了对这四个页面内容的渲染和调试</a:t>
            </a:r>
          </a:p>
        </p:txBody>
      </p:sp>
      <p:pic>
        <p:nvPicPr>
          <p:cNvPr id="5" name="屏幕录制 4">
            <a:hlinkClick r:id="" action="ppaction://media"/>
            <a:extLst>
              <a:ext uri="{FF2B5EF4-FFF2-40B4-BE49-F238E27FC236}">
                <a16:creationId xmlns:a16="http://schemas.microsoft.com/office/drawing/2014/main" id="{432F6B4D-0363-CCA2-C198-A6D11B1E33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9039" y="1890876"/>
            <a:ext cx="8477981" cy="4510947"/>
          </a:xfr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965DB9-0BB5-5616-0122-AFD468485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24FFC25-0C05-49C8-B150-3CF6B89B5C55}" type="datetime1">
              <a:rPr lang="zh-CN" altLang="en-US" smtClean="0"/>
              <a:t>2025/3/20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47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64"/>
    </mc:Choice>
    <mc:Fallback>
      <p:transition spd="slow" advTm="54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172" y="2834640"/>
            <a:ext cx="11029616" cy="1188720"/>
          </a:xfrm>
        </p:spPr>
        <p:txBody>
          <a:bodyPr rtlCol="0">
            <a:normAutofit fontScale="90000"/>
          </a:bodyPr>
          <a:lstStyle/>
          <a:p>
            <a:pPr rtl="0"/>
            <a:r>
              <a:rPr lang="en-US" altLang="zh-CN" sz="8000" dirty="0"/>
              <a:t>thanks</a:t>
            </a:r>
            <a:endParaRPr lang="zh-cn" sz="8000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7EDFE1B-0C76-D750-9C1B-7F72AEE27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53_TF33552983.potx" id="{E785B998-EA1E-435A-BC09-53167714146B}" vid="{39930FD0-D29E-42B6-87EA-7A1632EF1DF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{8058B6F2-0A39-4CDF-8D96-68D14A483D37}tf33552983_win32</Template>
  <TotalTime>43</TotalTime>
  <Words>162</Words>
  <Application>Microsoft Office PowerPoint</Application>
  <PresentationFormat>宽屏</PresentationFormat>
  <Paragraphs>17</Paragraphs>
  <Slides>8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Microsoft YaHei UI</vt:lpstr>
      <vt:lpstr>Calibri</vt:lpstr>
      <vt:lpstr>Wingdings 2</vt:lpstr>
      <vt:lpstr>DividendVTI</vt:lpstr>
      <vt:lpstr>用AI添加前端网站交互的功能</vt:lpstr>
      <vt:lpstr>图中这四个还未添加交互功能，只是作为一种显示内容的区块</vt:lpstr>
      <vt:lpstr>给AI提出要求，为这四部分添加按钮的功能；可以看到绿色框中的区块已经有浮动效果</vt:lpstr>
      <vt:lpstr>为这四个区块添加按钮功能后，用户点击会产生新的页面。但这个页面是一片空白，我们需要给页面渲染些内容</vt:lpstr>
      <vt:lpstr>实现的效果为下面视频</vt:lpstr>
      <vt:lpstr>为了让页面设计的效果更加丰富，我们可以先向deep seek输入我们的页面设计需求，然后再给ai实现功能</vt:lpstr>
      <vt:lpstr>依靠AI我们初步完成了对这四个页面内容的渲染和调试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KT Leon</dc:creator>
  <cp:lastModifiedBy>KT Leon</cp:lastModifiedBy>
  <cp:revision>1</cp:revision>
  <dcterms:created xsi:type="dcterms:W3CDTF">2025-03-20T06:38:18Z</dcterms:created>
  <dcterms:modified xsi:type="dcterms:W3CDTF">2025-03-20T07:21:59Z</dcterms:modified>
</cp:coreProperties>
</file>

<file path=docProps/thumbnail.jpeg>
</file>